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6" r:id="rId5"/>
    <p:sldId id="26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F3ED740B-1190-47D8-BB59-A3B9E604814C}">
          <p14:sldIdLst>
            <p14:sldId id="256"/>
            <p14:sldId id="262"/>
            <p14:sldId id="263"/>
            <p14:sldId id="266"/>
            <p14:sldId id="267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484" y="304802"/>
            <a:ext cx="11273367" cy="1006475"/>
          </a:xfrm>
        </p:spPr>
        <p:txBody>
          <a:bodyPr wrap="square" anchor="b">
            <a:normAutofit/>
          </a:bodyPr>
          <a:lstStyle>
            <a:lvl1pPr algn="l">
              <a:defRPr sz="6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8534400" cy="550862"/>
          </a:xfrm>
        </p:spPr>
        <p:txBody>
          <a:bodyPr wrap="square">
            <a:noAutofit/>
          </a:bodyPr>
          <a:lstStyle>
            <a:lvl1pPr marL="0" indent="0" algn="l">
              <a:buNone/>
              <a:defRPr sz="36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7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1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6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7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3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9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3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2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8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1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4B30BD-8C48-42E1-9968-C9141A2B4EB5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D696DCA4-7FAB-40FF-B9D9-0573D0D53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CC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3BE85-1B21-44CE-B607-E9FCD829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Beyond Death’s Door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05C1-9BA6-492B-944D-1806DC55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484" y="1306513"/>
            <a:ext cx="6631516" cy="550862"/>
          </a:xfrm>
        </p:spPr>
        <p:txBody>
          <a:bodyPr/>
          <a:lstStyle/>
          <a:p>
            <a:r>
              <a:rPr lang="en-US" sz="4400" b="1" dirty="0"/>
              <a:t>What Happens After Death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0E1B3-1624-4190-9FAB-6C1300007634}"/>
              </a:ext>
            </a:extLst>
          </p:cNvPr>
          <p:cNvSpPr txBox="1"/>
          <p:nvPr/>
        </p:nvSpPr>
        <p:spPr>
          <a:xfrm>
            <a:off x="480484" y="2209800"/>
            <a:ext cx="4243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2 Corinthians 5:1-8</a:t>
            </a:r>
          </a:p>
        </p:txBody>
      </p:sp>
    </p:spTree>
    <p:extLst>
      <p:ext uri="{BB962C8B-B14F-4D97-AF65-F5344CB8AC3E}">
        <p14:creationId xmlns:p14="http://schemas.microsoft.com/office/powerpoint/2010/main" val="6950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879DB-4834-4695-997D-9D322E54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Meaning Of Hades And </a:t>
            </a:r>
            <a:r>
              <a:rPr lang="en-US" sz="4800" b="1" dirty="0" err="1"/>
              <a:t>Sheol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11A91-6695-4555-BA30-5B793D7CC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300" dirty="0"/>
              <a:t>The O.T. taught that the dead go to </a:t>
            </a:r>
            <a:r>
              <a:rPr lang="en-US" sz="4300" dirty="0" err="1"/>
              <a:t>Sheol</a:t>
            </a:r>
            <a:r>
              <a:rPr lang="en-US" sz="4300" dirty="0"/>
              <a:t>; the N.T. teaches the people go to Hades (same place)</a:t>
            </a:r>
          </a:p>
          <a:p>
            <a:pPr lvl="1"/>
            <a:r>
              <a:rPr lang="en-US" sz="3700" dirty="0" err="1"/>
              <a:t>Sheol</a:t>
            </a:r>
            <a:r>
              <a:rPr lang="en-US" sz="3700" dirty="0"/>
              <a:t> &amp; Hades = “a place of conscious existence after death” – “the region of departed spirits” - Genesis 37:35; 1 Corinthians 15:55</a:t>
            </a:r>
          </a:p>
          <a:p>
            <a:pPr lvl="1"/>
            <a:r>
              <a:rPr lang="en-US" sz="3700" dirty="0"/>
              <a:t>The Septuagint uses the Greek word Hades as an equivalent for </a:t>
            </a:r>
            <a:r>
              <a:rPr lang="en-US" sz="3700" dirty="0" err="1"/>
              <a:t>Sheol</a:t>
            </a:r>
            <a:r>
              <a:rPr lang="en-US" sz="3700" dirty="0"/>
              <a:t> - Psalms 16:10</a:t>
            </a:r>
          </a:p>
          <a:p>
            <a:r>
              <a:rPr lang="en-US" sz="4300" dirty="0"/>
              <a:t>Hades is the place of disembodied spirits - 2 Corinthians 5:1-8; Revelation 6:9; Psalms 139:8; Matthew 16:18</a:t>
            </a:r>
          </a:p>
        </p:txBody>
      </p:sp>
    </p:spTree>
    <p:extLst>
      <p:ext uri="{BB962C8B-B14F-4D97-AF65-F5344CB8AC3E}">
        <p14:creationId xmlns:p14="http://schemas.microsoft.com/office/powerpoint/2010/main" val="279688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7ECC-E879-4218-B3E4-365C66395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Nature Of Hades Or </a:t>
            </a:r>
            <a:r>
              <a:rPr lang="en-US" sz="4800" b="1" dirty="0" err="1"/>
              <a:t>Sheol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34050-50E2-4496-90D5-997833C9D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 telling about the rich man and Lazarus, Jesus gives a rather vivid picture of Hades – Luke 16:19-31</a:t>
            </a:r>
          </a:p>
          <a:p>
            <a:pPr lvl="1"/>
            <a:r>
              <a:rPr lang="en-US" sz="3600" dirty="0"/>
              <a:t>Hades is neither heaven nor hell</a:t>
            </a:r>
          </a:p>
          <a:p>
            <a:pPr lvl="1"/>
            <a:r>
              <a:rPr lang="en-US" sz="3600" dirty="0"/>
              <a:t>There is consciousness in Hades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303540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7ECC-E879-4218-B3E4-365C66395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Nature Of Hades Or </a:t>
            </a:r>
            <a:r>
              <a:rPr lang="en-US" sz="4800" b="1" dirty="0" err="1"/>
              <a:t>Sheol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34050-50E2-4496-90D5-997833C9D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 this realm there are 2 abodes</a:t>
            </a:r>
          </a:p>
          <a:p>
            <a:pPr lvl="1"/>
            <a:r>
              <a:rPr lang="en-US" sz="3600" dirty="0"/>
              <a:t>Paradise (Abraham's bosom) "park" a place of beauty and comfort - Luke 23:42-43; Acts 2:31; 2 Corinthians 12:4; Philippians 1:23</a:t>
            </a:r>
          </a:p>
          <a:p>
            <a:pPr lvl="1"/>
            <a:r>
              <a:rPr lang="en-US" sz="3600" dirty="0"/>
              <a:t>Tartarus (torment) - the deepest abyss of Hades - 2 Peter 2:4; Jude 6; Deuteronomy 32:22</a:t>
            </a:r>
          </a:p>
        </p:txBody>
      </p:sp>
    </p:spTree>
    <p:extLst>
      <p:ext uri="{BB962C8B-B14F-4D97-AF65-F5344CB8AC3E}">
        <p14:creationId xmlns:p14="http://schemas.microsoft.com/office/powerpoint/2010/main" val="370920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95F8D-1100-4BD6-B742-4C9000EC0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7D4DA-D513-49B4-8373-E0A5E972C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THE LESSON OF HADES:</a:t>
            </a:r>
          </a:p>
          <a:p>
            <a:pPr lvl="1"/>
            <a:r>
              <a:rPr lang="en-US" sz="3600" dirty="0"/>
              <a:t>Our eternal destiny is fixed at death in Hades.</a:t>
            </a:r>
          </a:p>
          <a:p>
            <a:pPr lvl="1"/>
            <a:r>
              <a:rPr lang="en-US" sz="3600" dirty="0"/>
              <a:t>There is consciousness in Hades.</a:t>
            </a:r>
          </a:p>
          <a:p>
            <a:pPr lvl="1"/>
            <a:r>
              <a:rPr lang="en-US" sz="3600" dirty="0"/>
              <a:t>Our eternal comfort or pain will begin in Hades.</a:t>
            </a:r>
          </a:p>
          <a:p>
            <a:pPr lvl="1"/>
            <a:r>
              <a:rPr lang="en-US" sz="3600" dirty="0"/>
              <a:t>We must choice now to serve God, not in Hades.</a:t>
            </a:r>
          </a:p>
          <a:p>
            <a:pPr lvl="1"/>
            <a:r>
              <a:rPr lang="en-US" sz="3600" dirty="0"/>
              <a:t>Our eternal soul will never die! There is a heaven and a hell!</a:t>
            </a:r>
          </a:p>
          <a:p>
            <a:pPr lvl="1"/>
            <a:r>
              <a:rPr lang="en-US" sz="3600" dirty="0"/>
              <a:t>Next: Beyond Death’s Door: A Few Last Things</a:t>
            </a:r>
          </a:p>
        </p:txBody>
      </p:sp>
    </p:spTree>
    <p:extLst>
      <p:ext uri="{BB962C8B-B14F-4D97-AF65-F5344CB8AC3E}">
        <p14:creationId xmlns:p14="http://schemas.microsoft.com/office/powerpoint/2010/main" val="306261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oorToHeaven_co_37_PowerPlugs_Template_pgix.v18.01.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orToHeaven_co_37_PowerPlugs_Template_pgix.v17.11.w.potx" id="{7070F719-B41C-4EDB-A135-07814EACC887}" vid="{151C8D99-C3CC-454A-962C-4F3EDCD6C0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DoorToHeaven_co_37_PowerPlugs_Template_pgix.v18.01.w</Template>
  <TotalTime>195</TotalTime>
  <Words>362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DoorToHeaven_co_37_PowerPlugs_Template_pgix.v18.01.w</vt:lpstr>
      <vt:lpstr>Beyond Death’s Door</vt:lpstr>
      <vt:lpstr>The Meaning Of Hades And Sheol</vt:lpstr>
      <vt:lpstr>The Nature Of Hades Or Sheol</vt:lpstr>
      <vt:lpstr>The Nature Of Hades Or Sheol</vt:lpstr>
      <vt:lpstr>Conclusion: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Death’s Door</dc:title>
  <dc:creator>Jack Critchfield</dc:creator>
  <cp:lastModifiedBy>Jack Critchfield</cp:lastModifiedBy>
  <cp:revision>24</cp:revision>
  <dcterms:created xsi:type="dcterms:W3CDTF">2019-05-04T00:34:21Z</dcterms:created>
  <dcterms:modified xsi:type="dcterms:W3CDTF">2019-05-08T02:48:10Z</dcterms:modified>
</cp:coreProperties>
</file>